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306" r:id="rId14"/>
    <p:sldId id="30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/>
    <p:restoredTop sz="84166"/>
  </p:normalViewPr>
  <p:slideViewPr>
    <p:cSldViewPr snapToGrid="0">
      <p:cViewPr>
        <p:scale>
          <a:sx n="49" d="100"/>
          <a:sy n="49" d="100"/>
        </p:scale>
        <p:origin x="156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73845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9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7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70.gi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76.tif"/><Relationship Id="rId18" Type="http://schemas.openxmlformats.org/officeDocument/2006/relationships/image" Target="../media/image81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75.tif"/><Relationship Id="rId17" Type="http://schemas.openxmlformats.org/officeDocument/2006/relationships/image" Target="../media/image80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9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74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8.tif"/><Relationship Id="rId10" Type="http://schemas.openxmlformats.org/officeDocument/2006/relationships/image" Target="../media/image73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72.tif"/><Relationship Id="rId14" Type="http://schemas.openxmlformats.org/officeDocument/2006/relationships/image" Target="../media/image77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90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1.png"/><Relationship Id="rId3" Type="http://schemas.openxmlformats.org/officeDocument/2006/relationships/image" Target="../media/image81.png"/><Relationship Id="rId7" Type="http://schemas.openxmlformats.org/officeDocument/2006/relationships/image" Target="../media/image94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0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2.png"/><Relationship Id="rId15" Type="http://schemas.openxmlformats.org/officeDocument/2006/relationships/image" Target="../media/image97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1.jpeg"/><Relationship Id="rId9" Type="http://schemas.openxmlformats.org/officeDocument/2006/relationships/image" Target="../media/image95.png"/><Relationship Id="rId1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  <p:extLst>
      <p:ext uri="{BB962C8B-B14F-4D97-AF65-F5344CB8AC3E}">
        <p14:creationId xmlns:p14="http://schemas.microsoft.com/office/powerpoint/2010/main" val="7538332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6270783" y="3550437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778952" y="3781651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6946618" y="8516177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8884395" y="8534060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2097538" y="8534060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5310662" y="8534060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8523804" y="8516177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6" name="Line 27"/>
          <p:cNvSpPr/>
          <p:nvPr/>
        </p:nvSpPr>
        <p:spPr>
          <a:xfrm flipH="1">
            <a:off x="5557552" y="9499607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0786011" y="9499607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4021398" y="9499607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7220248" y="9481725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6640695" y="937664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1794606" y="937664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5036409" y="9381446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8265133" y="9363563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7812725" y="8276183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9750503" y="8276183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6957963" y="3741639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14719480" y="409077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7124206" y="8946667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8976154" y="9103995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2259232" y="8870467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5392740" y="9205269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18690512" y="9214015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24" name="Connection Line"/>
          <p:cNvSpPr/>
          <p:nvPr/>
        </p:nvSpPr>
        <p:spPr>
          <a:xfrm>
            <a:off x="12963646" y="8274458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6176788" y="8274458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9389913" y="8274458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1688869" y="4476498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	</a:t>
            </a:r>
            <a:r>
              <a:rPr lang="da-DK" sz="3600" dirty="0" err="1"/>
              <a:t>can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written</a:t>
            </a:r>
            <a:r>
              <a:rPr lang="da-DK" sz="3600" dirty="0"/>
              <a:t> in the Editor  </a:t>
            </a:r>
            <a:endParaRPr sz="3600" dirty="0"/>
          </a:p>
        </p:txBody>
      </p:sp>
      <p:sp>
        <p:nvSpPr>
          <p:cNvPr id="507" name="Editor"/>
          <p:cNvSpPr txBox="1"/>
          <p:nvPr/>
        </p:nvSpPr>
        <p:spPr>
          <a:xfrm>
            <a:off x="4888799" y="10858762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7227120" y="10630162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1256860" y="10661912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4897920" y="10661912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7840086" y="10661912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2177" y="-38586"/>
            <a:ext cx="21156717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770270" y="9338762"/>
            <a:ext cx="2393330" cy="2393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9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6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2" animBg="1" advAuto="0"/>
      <p:bldP spid="1240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2" animBg="1" advAuto="0"/>
      <p:bldP spid="1289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3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2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6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5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0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1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2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3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6350000" cy="2170411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11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2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5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3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4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18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6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7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  <p:bldP spid="1612" grpId="4" animBg="1" advAuto="0"/>
      <p:bldP spid="1615" grpId="6" animBg="1" advAuto="0"/>
      <p:bldP spid="1618" grpId="9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937159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F-test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YOUR COOL HEAD AFTER THIS COURSE</a:t>
            </a:r>
            <a:endParaRPr dirty="0"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" name="Grafik 5" descr="Ansigt med solbriller med massiv udfyldning med massiv udfyldning">
            <a:extLst>
              <a:ext uri="{FF2B5EF4-FFF2-40B4-BE49-F238E27FC236}">
                <a16:creationId xmlns:a16="http://schemas.microsoft.com/office/drawing/2014/main" id="{1221BEC5-2CA0-6A48-3DB7-82B93F99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929" y="11315683"/>
            <a:ext cx="1459788" cy="1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</a:t>
            </a:r>
            <a:r>
              <a:rPr lang="da-DK" dirty="0" err="1"/>
              <a:t>Quarto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15:15 - </a:t>
            </a:r>
            <a:r>
              <a:rPr lang="da-DK" dirty="0" err="1"/>
              <a:t>Quarto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301849"/>
            <a:ext cx="7724817" cy="571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Applied Statistics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Applied Statistics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&amp; Course Evaluation</a:t>
            </a:r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5271</Words>
  <Application>Microsoft Macintosh PowerPoint</Application>
  <PresentationFormat>Brugerdefineret</PresentationFormat>
  <Paragraphs>1073</Paragraphs>
  <Slides>52</Slides>
  <Notes>14</Notes>
  <HiddenSlides>8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52</vt:i4>
      </vt:variant>
    </vt:vector>
  </HeadingPairs>
  <TitlesOfParts>
    <vt:vector size="60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2</cp:revision>
  <dcterms:modified xsi:type="dcterms:W3CDTF">2024-09-13T07:34:47Z</dcterms:modified>
</cp:coreProperties>
</file>